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6" r:id="rId15"/>
    <p:sldId id="268" r:id="rId16"/>
    <p:sldId id="26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9" r:id="rId25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tags" Target="tags/tag75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66.xml"/><Relationship Id="rId2" Type="http://schemas.openxmlformats.org/officeDocument/2006/relationships/image" Target="../media/image25.png"/><Relationship Id="rId1" Type="http://schemas.openxmlformats.org/officeDocument/2006/relationships/tags" Target="../tags/tag65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67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69.xml"/><Relationship Id="rId2" Type="http://schemas.openxmlformats.org/officeDocument/2006/relationships/image" Target="../media/image28.png"/><Relationship Id="rId1" Type="http://schemas.openxmlformats.org/officeDocument/2006/relationships/tags" Target="../tags/tag6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70.xml"/><Relationship Id="rId1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71.xml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72.xml"/><Relationship Id="rId1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73.xml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4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tags" Target="../tags/tag6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tags" Target="../tags/tag6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C</a:t>
            </a:r>
            <a:r>
              <a:rPr lang="zh-CN" altLang="en-US"/>
              <a:t>语言大作业</a:t>
            </a:r>
            <a:r>
              <a:rPr lang="en-US" altLang="zh-CN"/>
              <a:t>-</a:t>
            </a:r>
            <a:r>
              <a:rPr lang="zh-CN" altLang="en-US"/>
              <a:t>纵向飞行射击</a:t>
            </a:r>
            <a:r>
              <a:rPr lang="zh-CN" altLang="en-US"/>
              <a:t>游戏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https://github.com/Kiritouse/TouHou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4</a:t>
            </a:r>
            <a:r>
              <a:rPr lang="zh-CN" altLang="en-US"/>
              <a:t>、游戏存盘和读</a:t>
            </a:r>
            <a:r>
              <a:rPr lang="zh-CN" altLang="en-US"/>
              <a:t>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4850" y="1253490"/>
            <a:ext cx="10515600" cy="4351338"/>
          </a:xfrm>
        </p:spPr>
        <p:txBody>
          <a:bodyPr/>
          <a:p>
            <a:r>
              <a:rPr lang="zh-CN" altLang="en-US"/>
              <a:t>读盘：当玩家点击继续游戏时时会调用</a:t>
            </a:r>
            <a:r>
              <a:rPr lang="en-US" altLang="zh-CN"/>
              <a:t>loadData</a:t>
            </a:r>
            <a:r>
              <a:rPr lang="zh-CN" altLang="en-US"/>
              <a:t>函数写入数据到内存</a:t>
            </a:r>
            <a:r>
              <a:rPr lang="zh-CN" altLang="en-US"/>
              <a:t>中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21205" y="1691005"/>
            <a:ext cx="3604260" cy="13335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070" y="1691005"/>
            <a:ext cx="6372860" cy="42576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4</a:t>
            </a:r>
            <a:r>
              <a:rPr lang="zh-CN" altLang="en-US"/>
              <a:t>、游戏存盘和读</a:t>
            </a:r>
            <a:r>
              <a:rPr lang="zh-CN" altLang="en-US"/>
              <a:t>盘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2094230"/>
            <a:ext cx="5502275" cy="31521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800" y="2143760"/>
            <a:ext cx="3013710" cy="45085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78460" y="168402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存档</a:t>
            </a:r>
            <a:r>
              <a:rPr lang="zh-CN" altLang="en-US"/>
              <a:t>成功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908800" y="173291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读档</a:t>
            </a:r>
            <a:r>
              <a:rPr lang="zh-CN" altLang="en-US"/>
              <a:t>成功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5</a:t>
            </a:r>
            <a:r>
              <a:rPr lang="zh-CN" altLang="en-US"/>
              <a:t>、</a:t>
            </a:r>
            <a:r>
              <a:rPr lang="zh-CN" altLang="en-US"/>
              <a:t>排行榜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4850" y="1253490"/>
            <a:ext cx="10515600" cy="4351338"/>
          </a:xfrm>
        </p:spPr>
        <p:txBody>
          <a:bodyPr/>
          <a:p>
            <a:r>
              <a:rPr lang="zh-CN" altLang="en-US"/>
              <a:t>当游戏结束或者游戏胜利的时候会调用</a:t>
            </a:r>
            <a:r>
              <a:rPr lang="en-US" altLang="zh-CN"/>
              <a:t>writePlayer()</a:t>
            </a:r>
            <a:r>
              <a:rPr lang="zh-CN" altLang="en-US"/>
              <a:t>函数来写入玩家的</a:t>
            </a:r>
            <a:r>
              <a:rPr lang="en-US" altLang="zh-CN"/>
              <a:t>ID</a:t>
            </a:r>
            <a:r>
              <a:rPr lang="zh-CN" altLang="en-US"/>
              <a:t>和</a:t>
            </a:r>
            <a:r>
              <a:rPr lang="zh-CN" altLang="en-US"/>
              <a:t>名称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2054860"/>
            <a:ext cx="5458460" cy="246824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5</a:t>
            </a:r>
            <a:r>
              <a:rPr lang="zh-CN" altLang="en-US"/>
              <a:t>、</a:t>
            </a:r>
            <a:r>
              <a:rPr lang="zh-CN" altLang="en-US"/>
              <a:t>排行榜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4850" y="1253490"/>
            <a:ext cx="10515600" cy="4351338"/>
          </a:xfrm>
        </p:spPr>
        <p:txBody>
          <a:bodyPr/>
          <a:p>
            <a:r>
              <a:rPr lang="zh-CN" altLang="en-US"/>
              <a:t>开始界面点击排行榜会输出</a:t>
            </a:r>
            <a:r>
              <a:rPr lang="zh-CN" altLang="en-US"/>
              <a:t>排名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691005"/>
            <a:ext cx="5490210" cy="49237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840" y="1637030"/>
            <a:ext cx="5555615" cy="49777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6.</a:t>
            </a:r>
            <a:r>
              <a:rPr lang="zh-CN" altLang="en-US"/>
              <a:t>游戏音乐和</a:t>
            </a:r>
            <a:r>
              <a:rPr lang="zh-CN" altLang="en-US"/>
              <a:t>音效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920740" y="1252855"/>
            <a:ext cx="5529580" cy="435165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67690" y="1480185"/>
            <a:ext cx="4064000" cy="12934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为了统一管理资源文件，因此有必要将加载音乐和加载图片的函数的形式统一起来。因此我用</a:t>
            </a:r>
            <a:r>
              <a:rPr lang="en-US" altLang="zh-CN"/>
              <a:t>id</a:t>
            </a:r>
            <a:r>
              <a:rPr lang="zh-CN" altLang="en-US"/>
              <a:t>来引用实际音频</a:t>
            </a:r>
            <a:r>
              <a:rPr lang="zh-CN" altLang="en-US"/>
              <a:t>文件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540" y="2394585"/>
            <a:ext cx="2110740" cy="2438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18485"/>
            <a:ext cx="5589270" cy="191452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0" y="26943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         </a:t>
            </a:r>
            <a:r>
              <a:rPr lang="zh-CN" altLang="en-US"/>
              <a:t>①加载音频</a:t>
            </a:r>
            <a:r>
              <a:rPr lang="zh-CN" altLang="en-US"/>
              <a:t>文件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>
                <a:sym typeface="+mn-ea"/>
              </a:rPr>
              <a:t>6.</a:t>
            </a:r>
            <a:r>
              <a:rPr>
                <a:sym typeface="+mn-ea"/>
              </a:rPr>
              <a:t>游戏音乐和音效</a:t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8330" y="1790700"/>
            <a:ext cx="6126480" cy="47396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60705" y="1452245"/>
            <a:ext cx="80225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②播放音频，停止音频，暂停音频，恢复播放等</a:t>
            </a:r>
            <a:r>
              <a:rPr lang="zh-CN" altLang="en-US"/>
              <a:t>操作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7.</a:t>
            </a:r>
            <a:r>
              <a:t>敌人被击败后的粒子</a:t>
            </a:r>
            <a:r>
              <a:t>特效</a:t>
            </a: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0170" y="1846580"/>
            <a:ext cx="6076315" cy="42468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6485" y="1826895"/>
            <a:ext cx="5376545" cy="42665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60655" y="1360805"/>
            <a:ext cx="11840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粒子束：由粒子对象构成，粒子束对象实例化后会储存一些点的坐标</a:t>
            </a:r>
            <a:r>
              <a:rPr lang="zh-CN" altLang="en-US"/>
              <a:t>在</a:t>
            </a:r>
            <a:r>
              <a:rPr lang="en-US" altLang="zh-CN"/>
              <a:t>list_Particle</a:t>
            </a:r>
            <a:r>
              <a:rPr lang="zh-CN" altLang="en-US"/>
              <a:t>中构成</a:t>
            </a:r>
            <a:r>
              <a:rPr lang="zh-CN" altLang="en-US"/>
              <a:t>粒子束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7.</a:t>
            </a:r>
            <a:r>
              <a:t>敌人被击败后的粒子</a:t>
            </a:r>
            <a:r>
              <a:t>特效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08330" y="1318895"/>
            <a:ext cx="11840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绘制这些</a:t>
            </a:r>
            <a:r>
              <a:rPr lang="zh-CN" altLang="en-US"/>
              <a:t>粒子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2305" y="1692275"/>
            <a:ext cx="6774180" cy="44958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7.</a:t>
            </a:r>
            <a:r>
              <a:t>敌人被击败后的粒子</a:t>
            </a:r>
            <a:r>
              <a:t>特效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08330" y="1318895"/>
            <a:ext cx="11840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移动这些</a:t>
            </a:r>
            <a:r>
              <a:rPr lang="zh-CN" altLang="en-US"/>
              <a:t>粒子</a:t>
            </a:r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8330" y="1625600"/>
            <a:ext cx="8016240" cy="4572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7.</a:t>
            </a:r>
            <a:r>
              <a:t>敌人被击败后的粒子</a:t>
            </a:r>
            <a:r>
              <a:t>特效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08330" y="1318895"/>
            <a:ext cx="11840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一群粒子束就形成了爆炸</a:t>
            </a:r>
            <a:r>
              <a:rPr lang="zh-CN" altLang="en-US"/>
              <a:t>特效</a:t>
            </a:r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25780" y="1638300"/>
            <a:ext cx="6655435" cy="24307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" y="4123055"/>
            <a:ext cx="7990205" cy="273494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3740" y="371793"/>
            <a:ext cx="10515600" cy="2852737"/>
          </a:xfrm>
        </p:spPr>
        <p:txBody>
          <a:bodyPr/>
          <a:p>
            <a:r>
              <a:rPr lang="zh-CN" altLang="en-US"/>
              <a:t>实现的</a:t>
            </a:r>
            <a:r>
              <a:rPr lang="zh-CN" altLang="en-US"/>
              <a:t>功能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75970" y="3335020"/>
            <a:ext cx="10515600" cy="3130550"/>
          </a:xfrm>
        </p:spPr>
        <p:txBody>
          <a:bodyPr>
            <a:normAutofit fontScale="90000"/>
          </a:bodyPr>
          <a:p>
            <a:r>
              <a:rPr lang="en-US" altLang="zh-CN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1.</a:t>
            </a:r>
            <a:r>
              <a:rPr lang="zh-CN" altLang="en-US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地图滚动展示</a:t>
            </a:r>
            <a:endParaRPr lang="zh-CN" altLang="en-US">
              <a:gradFill>
                <a:gsLst>
                  <a:gs pos="0">
                    <a:srgbClr val="D9A87F"/>
                  </a:gs>
                  <a:gs pos="100000">
                    <a:srgbClr val="AC693C"/>
                  </a:gs>
                </a:gsLst>
                <a:lin scaled="1"/>
              </a:gradFill>
            </a:endParaRPr>
          </a:p>
          <a:p>
            <a:r>
              <a:rPr lang="en-US" altLang="zh-CN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2.</a:t>
            </a:r>
            <a:r>
              <a:rPr lang="zh-CN" altLang="en-US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玩家方向控制</a:t>
            </a:r>
            <a:endParaRPr lang="zh-CN" altLang="en-US">
              <a:gradFill>
                <a:gsLst>
                  <a:gs pos="0">
                    <a:srgbClr val="D9A87F"/>
                  </a:gs>
                  <a:gs pos="100000">
                    <a:srgbClr val="AC693C"/>
                  </a:gs>
                </a:gsLst>
                <a:lin scaled="1"/>
              </a:gradFill>
            </a:endParaRPr>
          </a:p>
          <a:p>
            <a:r>
              <a:rPr lang="en-US" altLang="zh-CN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3.</a:t>
            </a:r>
            <a:r>
              <a:rPr lang="zh-CN" altLang="en-US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敌我子弹发射和碰撞</a:t>
            </a:r>
            <a:r>
              <a:rPr lang="zh-CN" altLang="en-US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检测</a:t>
            </a:r>
            <a:endParaRPr lang="zh-CN" altLang="en-US">
              <a:gradFill>
                <a:gsLst>
                  <a:gs pos="0">
                    <a:srgbClr val="D9A87F"/>
                  </a:gs>
                  <a:gs pos="100000">
                    <a:srgbClr val="AC693C"/>
                  </a:gs>
                </a:gsLst>
                <a:lin scaled="1"/>
              </a:gradFill>
            </a:endParaRPr>
          </a:p>
          <a:p>
            <a:r>
              <a:rPr lang="en-US" altLang="zh-CN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4.</a:t>
            </a:r>
            <a:r>
              <a:rPr lang="zh-CN" altLang="en-US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游戏存盘和读盘</a:t>
            </a:r>
            <a:endParaRPr lang="zh-CN" altLang="en-US">
              <a:gradFill>
                <a:gsLst>
                  <a:gs pos="0">
                    <a:srgbClr val="D9A87F"/>
                  </a:gs>
                  <a:gs pos="100000">
                    <a:srgbClr val="AC693C"/>
                  </a:gs>
                </a:gsLst>
                <a:lin scaled="1"/>
              </a:gradFill>
            </a:endParaRPr>
          </a:p>
          <a:p>
            <a:r>
              <a:rPr lang="en-US" altLang="zh-CN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5.</a:t>
            </a:r>
            <a:r>
              <a:rPr lang="zh-CN" altLang="en-US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得分排行</a:t>
            </a:r>
            <a:endParaRPr lang="zh-CN" altLang="en-US">
              <a:gradFill>
                <a:gsLst>
                  <a:gs pos="0">
                    <a:srgbClr val="D9A87F"/>
                  </a:gs>
                  <a:gs pos="100000">
                    <a:srgbClr val="AC693C"/>
                  </a:gs>
                </a:gsLst>
                <a:lin scaled="1"/>
              </a:gradFill>
            </a:endParaRPr>
          </a:p>
          <a:p>
            <a:r>
              <a:rPr lang="en-US" altLang="zh-CN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6.</a:t>
            </a:r>
            <a:r>
              <a:rPr lang="zh-CN" altLang="en-US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游戏音乐和音效</a:t>
            </a:r>
            <a:endParaRPr lang="zh-CN" altLang="en-US">
              <a:gradFill>
                <a:gsLst>
                  <a:gs pos="0">
                    <a:srgbClr val="D9A87F"/>
                  </a:gs>
                  <a:gs pos="100000">
                    <a:srgbClr val="AC693C"/>
                  </a:gs>
                </a:gsLst>
                <a:lin scaled="1"/>
              </a:gradFill>
            </a:endParaRPr>
          </a:p>
          <a:p>
            <a:r>
              <a:rPr lang="en-US" altLang="zh-CN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7.</a:t>
            </a:r>
            <a:r>
              <a:rPr lang="zh-CN" altLang="en-US">
                <a:gradFill>
                  <a:gsLst>
                    <a:gs pos="0">
                      <a:srgbClr val="D9A87F"/>
                    </a:gs>
                    <a:gs pos="100000">
                      <a:srgbClr val="AC693C"/>
                    </a:gs>
                  </a:gsLst>
                  <a:lin scaled="1"/>
                </a:gradFill>
              </a:rPr>
              <a:t>敌人被击落的爆炸粒子特效</a:t>
            </a:r>
            <a:endParaRPr lang="zh-CN" altLang="en-US">
              <a:gradFill>
                <a:gsLst>
                  <a:gs pos="0">
                    <a:srgbClr val="D9A87F"/>
                  </a:gs>
                  <a:gs pos="100000">
                    <a:srgbClr val="AC693C"/>
                  </a:gs>
                </a:gsLst>
                <a:lin scaled="1"/>
              </a:gra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5870" y="817245"/>
            <a:ext cx="3795395" cy="564832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7.</a:t>
            </a:r>
            <a:r>
              <a:t>敌人被击败后的粒子</a:t>
            </a:r>
            <a:r>
              <a:t>特效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65785" y="1323340"/>
            <a:ext cx="11840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移动爆炸特效中每条</a:t>
            </a:r>
            <a:r>
              <a:rPr lang="zh-CN" altLang="en-US"/>
              <a:t>粒子束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71830" y="1701165"/>
            <a:ext cx="10688320" cy="32702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7.</a:t>
            </a:r>
            <a:r>
              <a:t>敌人被击败后的粒子</a:t>
            </a:r>
            <a:r>
              <a:t>特效</a:t>
            </a:r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r>
              <a:rPr lang="zh-CN" altLang="en-US"/>
              <a:t>用</a:t>
            </a:r>
            <a:r>
              <a:rPr lang="en-US" altLang="zh-CN"/>
              <a:t>list</a:t>
            </a:r>
            <a:r>
              <a:t>管理所有爆炸</a:t>
            </a:r>
            <a:r>
              <a:t>特效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410" y="1978025"/>
            <a:ext cx="5640705" cy="433451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115" y="1978025"/>
            <a:ext cx="2870835" cy="43459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0950" y="1978025"/>
            <a:ext cx="2967355" cy="439801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体会和</a:t>
            </a:r>
            <a:r>
              <a:rPr lang="zh-CN" altLang="en-US"/>
              <a:t>收获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·</a:t>
            </a:r>
            <a:r>
              <a:t>数学和物理知识还是挺重要的。</a:t>
            </a:r>
          </a:p>
          <a:p>
            <a:pPr marL="0" indent="0">
              <a:buNone/>
            </a:pPr>
            <a:r>
              <a:rPr lang="en-US" altLang="zh-CN"/>
              <a:t> </a:t>
            </a:r>
            <a:r>
              <a:t>在实现敌人移动路径和子弹的时候其实能有更花哨的曲线，但碍于数理知识，</a:t>
            </a:r>
            <a:r>
              <a:t>就此作罢</a:t>
            </a:r>
          </a:p>
          <a:p>
            <a:pPr marL="0" indent="0">
              <a:buNone/>
            </a:pPr>
            <a:r>
              <a:rPr lang="en-US" altLang="zh-CN"/>
              <a:t>·</a:t>
            </a:r>
            <a:r>
              <a:t>架构真的很</a:t>
            </a:r>
            <a:r>
              <a:t>重要</a:t>
            </a:r>
          </a:p>
          <a:p>
            <a:pPr marL="0" indent="0">
              <a:buNone/>
            </a:pPr>
            <a:r>
              <a:rPr lang="en-US" altLang="zh-CN"/>
              <a:t> </a:t>
            </a:r>
            <a:r>
              <a:t>这个项目写到后面越写越臃肿，加功能变得越来越麻烦。提前理清架构在写便于后期</a:t>
            </a:r>
            <a:r>
              <a:t>维护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1.</a:t>
            </a:r>
            <a:r>
              <a:rPr lang="zh-CN" altLang="en-US"/>
              <a:t>地图滚动</a:t>
            </a:r>
            <a:r>
              <a:rPr lang="zh-CN" altLang="en-US"/>
              <a:t>展示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37895" y="1372235"/>
            <a:ext cx="4710430" cy="435165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791835" y="162623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核心思路就是</a:t>
            </a:r>
            <a:r>
              <a:rPr lang="en-US" altLang="zh-CN"/>
              <a:t>y</a:t>
            </a:r>
            <a:r>
              <a:rPr lang="zh-CN" altLang="en-US"/>
              <a:t>坐标自增，同时把空缺的地方补</a:t>
            </a:r>
            <a:r>
              <a:rPr lang="zh-CN" altLang="en-US"/>
              <a:t>上去。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1725" y="1998980"/>
            <a:ext cx="2506980" cy="37249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2.</a:t>
            </a:r>
            <a:r>
              <a:rPr lang="zh-CN" altLang="en-US"/>
              <a:t>玩家方向</a:t>
            </a:r>
            <a:r>
              <a:rPr lang="zh-CN" altLang="en-US"/>
              <a:t>控制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600"/>
              <a:t>①首先获取玩家按键操作，利用二进制上的每一位代表一种按键状态</a:t>
            </a:r>
            <a:endParaRPr lang="zh-CN" altLang="en-US" sz="16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5670" y="2129790"/>
            <a:ext cx="4855845" cy="12801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94105" y="3508375"/>
            <a:ext cx="406400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②根据按键状态改变角色的位置，以向上移动为例。</a:t>
            </a:r>
            <a:endParaRPr lang="zh-CN" altLang="en-US"/>
          </a:p>
          <a:p>
            <a:r>
              <a:rPr lang="zh-CN" altLang="en-US"/>
              <a:t>这里还记录下了角色方向状态改变的时间，为后面角色移动时的动画做</a:t>
            </a:r>
            <a:r>
              <a:rPr lang="zh-CN" altLang="en-US"/>
              <a:t>准备。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8480" y="3409950"/>
            <a:ext cx="6808470" cy="26784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3.</a:t>
            </a:r>
            <a:r>
              <a:rPr lang="zh-CN" altLang="en-US"/>
              <a:t>敌我子弹发射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600"/>
              <a:t>敌人子弹的发射和玩家子弹的发射架构基本一致：创建一个链表节点，把节点插入到链表中，遍历链表更新节点，同时标记越界的节点，清除越界的节点，更新子弹的</a:t>
            </a:r>
            <a:r>
              <a:rPr lang="en-US" altLang="zh-CN" sz="1600"/>
              <a:t>Sprite</a:t>
            </a:r>
            <a:r>
              <a:rPr lang="zh-CN" altLang="en-US" sz="1600"/>
              <a:t>，碰撞检测。为一的区别就是创建子弹的初始位置不同。</a:t>
            </a:r>
            <a:endParaRPr lang="zh-CN" altLang="en-US" sz="1600"/>
          </a:p>
          <a:p>
            <a:r>
              <a:rPr lang="zh-CN" altLang="en-US" sz="1600"/>
              <a:t>①创建子弹</a:t>
            </a:r>
            <a:r>
              <a:rPr lang="zh-CN" altLang="en-US" sz="1600"/>
              <a:t>节点</a:t>
            </a:r>
            <a:endParaRPr lang="zh-CN" altLang="en-US" sz="16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0620" y="2891790"/>
            <a:ext cx="5458460" cy="16814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89330" y="457327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②将节点插入到链表</a:t>
            </a:r>
            <a:r>
              <a:rPr lang="zh-CN" altLang="en-US"/>
              <a:t>中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530" y="4941570"/>
            <a:ext cx="6073140" cy="18224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</a:t>
            </a:r>
            <a:r>
              <a:rPr lang="zh-CN" altLang="en-US">
                <a:sym typeface="+mn-ea"/>
              </a:rPr>
              <a:t>敌我子弹发射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600"/>
              <a:t>③更新子弹位置</a:t>
            </a:r>
            <a:endParaRPr lang="zh-CN" altLang="en-US" sz="1600"/>
          </a:p>
          <a:p>
            <a:endParaRPr lang="zh-CN" altLang="en-US" sz="16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193925"/>
            <a:ext cx="6843395" cy="40608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289800" y="18256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④清除越界</a:t>
            </a:r>
            <a:r>
              <a:rPr lang="zh-CN" altLang="en-US"/>
              <a:t>子弹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755" y="2193925"/>
            <a:ext cx="5800090" cy="40608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3.</a:t>
            </a:r>
            <a:r>
              <a:rPr lang="zh-CN" altLang="en-US">
                <a:sym typeface="+mn-ea"/>
              </a:rPr>
              <a:t>敌我子弹发射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000"/>
              <a:t>⑤更新子弹的</a:t>
            </a:r>
            <a:r>
              <a:rPr lang="en-US" altLang="zh-CN" sz="2000"/>
              <a:t>Sprite</a:t>
            </a:r>
            <a:endParaRPr lang="en-US" altLang="zh-CN" sz="20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1065" y="2171700"/>
            <a:ext cx="8130540" cy="21488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6385" y="1825625"/>
            <a:ext cx="2816225" cy="42799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>
                <a:sym typeface="+mn-ea"/>
              </a:rPr>
              <a:t>3.</a:t>
            </a:r>
            <a:r>
              <a:rPr lang="zh-CN" altLang="en-US">
                <a:sym typeface="+mn-ea"/>
              </a:rPr>
              <a:t>敌我子弹发射和碰撞检测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⑥子弹的碰撞</a:t>
            </a:r>
            <a:r>
              <a:rPr lang="zh-CN" altLang="en-US"/>
              <a:t>检测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26890" y="930275"/>
            <a:ext cx="7082155" cy="59277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4</a:t>
            </a:r>
            <a:r>
              <a:rPr lang="zh-CN" altLang="en-US"/>
              <a:t>、游戏存盘和读</a:t>
            </a:r>
            <a:r>
              <a:rPr lang="zh-CN" altLang="en-US"/>
              <a:t>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04850" y="1253490"/>
            <a:ext cx="10515600" cy="4351338"/>
          </a:xfrm>
        </p:spPr>
        <p:txBody>
          <a:bodyPr/>
          <a:p>
            <a:r>
              <a:rPr lang="zh-CN" altLang="en-US"/>
              <a:t>存盘：当玩家点击存档按钮时会调用</a:t>
            </a:r>
            <a:r>
              <a:rPr lang="en-US" altLang="zh-CN"/>
              <a:t>writeData</a:t>
            </a:r>
            <a:r>
              <a:rPr lang="zh-CN" altLang="en-US"/>
              <a:t>函数写入数据到</a:t>
            </a:r>
            <a:r>
              <a:rPr lang="en-US" altLang="zh-CN"/>
              <a:t>”save.txt”</a:t>
            </a:r>
            <a:r>
              <a:rPr lang="zh-CN" altLang="en-US"/>
              <a:t>中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095365" y="1691005"/>
            <a:ext cx="5594985" cy="516699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885" y="2026920"/>
            <a:ext cx="6190615" cy="483108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PLACING_PICTURE_USER_VIEWPORT" val="{&quot;height&quot;:6853,&quot;width&quot;:7418}"/>
</p:tagLst>
</file>

<file path=ppt/tags/tag64.xml><?xml version="1.0" encoding="utf-8"?>
<p:tagLst xmlns:p="http://schemas.openxmlformats.org/presentationml/2006/main">
  <p:tag name="KSO_WM_UNIT_PLACING_PICTURE_USER_VIEWPORT" val="{&quot;height&quot;:12132,&quot;width&quot;:13596}"/>
</p:tagLst>
</file>

<file path=ppt/tags/tag65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SHOW_EDIT_AREA_INDICATION" val="1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3*a*1"/>
  <p:tag name="KSO_WM_TEMPLATE_CATEGORY" val="custom"/>
  <p:tag name="KSO_WM_TEMPLATE_INDEX" val="20205176"/>
  <p:tag name="KSO_WM_UNIT_LAYERLEVEL" val="1"/>
  <p:tag name="KSO_WM_TAG_VERSION" val="1.0"/>
  <p:tag name="KSO_WM_BEAUTIFY_FLAG" val="#wm#"/>
  <p:tag name="KSO_WM_UNIT_ISNUMDGMTITLE" val="0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3"/>
  <p:tag name="KSO_WM_TEMPLATE_SUBCATEGORY" val="19"/>
  <p:tag name="KSO_WM_TEMPLATE_MASTER_TYPE" val="0"/>
  <p:tag name="KSO_WM_TEMPLATE_COLOR_TYPE" val="1"/>
  <p:tag name="KSO_WM_SLIDE_ITEM_CNT" val="0"/>
  <p:tag name="KSO_WM_SLIDE_INDEX" val="13"/>
  <p:tag name="KSO_WM_TAG_VERSION" val="1.0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UNIT_SHOW_EDIT_AREA_INDICATION" val="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p="http://schemas.openxmlformats.org/presentationml/2006/main">
  <p:tag name="KSO_WM_UNIT_PLACING_PICTURE_USER_VIEWPORT" val="{&quot;height&quot;:7080,&quot;width&quot;:10668}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5.xml><?xml version="1.0" encoding="utf-8"?>
<p:tagLst xmlns:p="http://schemas.openxmlformats.org/presentationml/2006/main">
  <p:tag name="COMMONDATA" val="eyJoZGlkIjoiMGFlMTBjYTQ4NmVjMGI5OGIzOGY2NjgzNzFiNzc5YTEifQ=="/>
  <p:tag name="KSO_WPP_MARK_KEY" val="426b0607-3b48-4fa9-97a4-461618717996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1022</Words>
  <Application>WPS 演示</Application>
  <PresentationFormat>宽屏</PresentationFormat>
  <Paragraphs>112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Wingdings</vt:lpstr>
      <vt:lpstr>Calibri</vt:lpstr>
      <vt:lpstr>Arial Unicode MS</vt:lpstr>
      <vt:lpstr>Office 主题</vt:lpstr>
      <vt:lpstr>1_Office 主题​​</vt:lpstr>
      <vt:lpstr>C语言大作业-纵向飞行射击游戏</vt:lpstr>
      <vt:lpstr>实现的功能</vt:lpstr>
      <vt:lpstr>1.地图滚动展示</vt:lpstr>
      <vt:lpstr>2.玩家方向控制</vt:lpstr>
      <vt:lpstr>3.敌我子弹发射</vt:lpstr>
      <vt:lpstr>3.敌我子弹发射 </vt:lpstr>
      <vt:lpstr>3.敌我子弹发射</vt:lpstr>
      <vt:lpstr>3.敌我子弹发射和碰撞检测 </vt:lpstr>
      <vt:lpstr>4、游戏存盘和读盘</vt:lpstr>
      <vt:lpstr>4、游戏存盘和读盘</vt:lpstr>
      <vt:lpstr>4、游戏存盘和读盘</vt:lpstr>
      <vt:lpstr>5、排行榜</vt:lpstr>
      <vt:lpstr>5、排行榜</vt:lpstr>
      <vt:lpstr>6.游戏音乐和音效</vt:lpstr>
      <vt:lpstr>6.游戏音乐和音效 </vt:lpstr>
      <vt:lpstr>7.敌人被击败后的粒子特效</vt:lpstr>
      <vt:lpstr>7.敌人被击败后的粒子特效</vt:lpstr>
      <vt:lpstr>7.敌人被击败后的粒子特效</vt:lpstr>
      <vt:lpstr>7.敌人被击败后的粒子特效</vt:lpstr>
      <vt:lpstr>7.敌人被击败后的粒子特效</vt:lpstr>
      <vt:lpstr>7.敌人被击败后的粒子特效</vt:lpstr>
      <vt:lpstr>体会和收获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ASUS</dc:creator>
  <cp:lastModifiedBy>WPS_741810271</cp:lastModifiedBy>
  <cp:revision>5</cp:revision>
  <dcterms:created xsi:type="dcterms:W3CDTF">2023-05-21T13:50:00Z</dcterms:created>
  <dcterms:modified xsi:type="dcterms:W3CDTF">2023-05-27T11:23:17Z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86AF9E6A556B4BDD92A6510E4F091C20</vt:lpwstr>
  </property>
  <property fmtid="{D5CDD505-2E9C-101B-9397-08002B2CF9AE}" pid="3" name="KSOProductBuildVer">
    <vt:lpwstr>2052-11.1.0.12608</vt:lpwstr>
  </property>
</Properties>
</file>

<file path=docProps/thumbnail.jpeg>
</file>